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91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5DF68-99B2-8D23-00DA-C209F0747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80AD26-7BE6-3E8F-24C6-73F0D2A94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5E6DD-E656-03AA-5FA7-02E598729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D666E-4229-FDF6-3DA6-4F3F557A4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1CD50-53C5-A36E-6EAC-333996FEA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41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11A2-E609-7CB6-7BFA-9344F2A0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F327F-D9A8-63B1-91A7-D923CCE70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DB2E0-44DB-7573-E0C3-13C62E687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DBC6E-FAC5-E223-6CDB-30BD0DC2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F8C76-C158-1494-E339-53C0D6CA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91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AC2076-6C63-6DEB-5176-B9EB537A1A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07B46A-D6A6-2657-A613-7010FF660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C44AB-3023-AABF-E0CC-8279D1D6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D00DD-3D98-D928-360D-FFEFA65F1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244E2-D277-AF99-FB16-13BCA98A4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9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4F1E2-B567-4C07-086A-2E18A95C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1F0F-9296-2C99-DE0E-1364991E7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4A37A-8EBF-50AA-A3FC-3CEE4C216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82E39-4397-382A-7109-78E5EE2E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CBE59-F2E0-7265-E041-924E2C069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02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A93D0-4C0E-F832-A615-41B8E009E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63DB6-2BB3-F4E9-7CA7-1138B1739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2B309-C93E-3F6F-5782-6D55BF9F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8925E-C67C-CF00-34BE-AD0DEB268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0A7D0-D4FE-D63A-5D55-553FE68E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14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25CDC-0B7B-64F2-416C-3A67FE97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B108-C57D-D87A-A1C9-83DDF6BE44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348FD-D87A-5246-8059-9EDECD228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8D5AF-E416-A0C1-C3C9-947A02A78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E2932-2746-D7F2-1CAA-E460E812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90D64-DC4C-28C9-9F2C-EF68DFEDD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0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EB95C-50BE-9973-4EC4-DF8789E1B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0D22C-3494-0218-2D67-1B26FE285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883FA-B0E1-951B-2CEF-CCBA758FE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706559-C989-21C9-CD71-EDCD3D5AA1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A5F65E-A017-240C-C55D-033195803B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47F9A-5F28-486D-5362-C9AE30C02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7E393B-8BCB-E6CF-A2D2-4FC719B82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A0589D-3A98-A623-6138-A61C6C6E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9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D7B29-8FED-2AF5-D49F-836E67C90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A9AB2D-64F2-0B48-028F-6B4FB56CD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89563-2C0F-A540-8AAB-D606D486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FAC1BA-1477-01C7-DD04-C085C35F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26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1A9146-9995-E356-6863-32822D614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89538E-2297-1481-5B7D-51FABA12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BD39B-9876-891B-E220-A129D940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07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B835-247C-2542-43D2-7D5705F5E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19317-A28E-5F2A-DDD3-449F9A9C4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6AAAC-D509-6E54-A57B-F4F83DD5B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D405A-C333-C59D-70C5-B5F5535F5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23812-60F9-3FDB-0AE5-5915D421C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14720-E916-730E-2015-088EC7E56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8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4633F-34A0-670B-23C5-E33A145C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F98A3C-1EED-4C0C-D2A3-EA296974E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7D698-41C6-1124-90B5-0AC0CB05E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C7E1A-F3C2-57DB-6EC3-8C948B59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3A938-3BC6-70EE-060A-93B1A36C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ADFA7-4397-465A-8793-480DAD242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76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C6C4F3-4BB2-4387-2571-50385C101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F8571-8ECA-DCFC-F86C-E46BEFB90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0D6DE-28B0-1B6C-53AF-DD52C3DB9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47DB5B-D23E-436A-996B-52277195A4EC}" type="datetimeFigureOut">
              <a:rPr lang="en-US" smtClean="0"/>
              <a:t>11/12/2023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E0B90-8A32-3185-B764-2CF6DF9AD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E26F5-F62D-6C82-FD37-B1D743BE1B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070CA7-13DE-48A0-9614-1DB2C09A9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440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osl.gxmzuai.top/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1207A1D9-6DDA-F522-01AA-9318BC5BF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7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644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E940F8-6B60-6C89-C26E-CFE8C315C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59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616DC6-D5C2-9064-1F96-96F18DD1C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70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78F3D9-8E76-1BE4-74FE-ABDE2893A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82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F4CC97-07F3-C126-83F8-E4BD9B176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41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7A4F4A6-4253-805C-D2D2-D05978A77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94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FA338F-DB51-901D-F49A-89CD6BC91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11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4E54EE-D53C-D11E-0ABC-B2DDCEEAE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76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5F9905-1BD0-4188-341A-F8C8F4A27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53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5D03A8-E496-B08C-5A04-DF4C99B99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30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7595C7-5078-3C5A-BF6E-35CBC90E3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07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F59BD2-886F-4CA3-6CFF-87F72C533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3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2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Jiakai Gu</dc:creator>
  <cp:lastModifiedBy>Jiakai Gu</cp:lastModifiedBy>
  <cp:revision>4</cp:revision>
  <dcterms:created xsi:type="dcterms:W3CDTF">2023-11-10T08:53:32Z</dcterms:created>
  <dcterms:modified xsi:type="dcterms:W3CDTF">2023-11-12T07:29:17Z</dcterms:modified>
</cp:coreProperties>
</file>

<file path=docProps/thumbnail.jpeg>
</file>